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6" r:id="rId2"/>
    <p:sldId id="490" r:id="rId3"/>
    <p:sldId id="489" r:id="rId4"/>
    <p:sldId id="486" r:id="rId5"/>
    <p:sldId id="492" r:id="rId6"/>
    <p:sldId id="493" r:id="rId7"/>
    <p:sldId id="494" r:id="rId8"/>
    <p:sldId id="488" r:id="rId9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0C"/>
    <a:srgbClr val="660033"/>
    <a:srgbClr val="CC0000"/>
    <a:srgbClr val="008000"/>
    <a:srgbClr val="003399"/>
    <a:srgbClr val="336699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77" autoAdjust="0"/>
    <p:restoredTop sz="94574" autoAdjust="0"/>
  </p:normalViewPr>
  <p:slideViewPr>
    <p:cSldViewPr>
      <p:cViewPr>
        <p:scale>
          <a:sx n="121" d="100"/>
          <a:sy n="121" d="100"/>
        </p:scale>
        <p:origin x="-2792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880" y="-10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67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Prof. Carlo Signorelli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BD3498B7-1CC9-4032-834B-1A224BB0D565}" type="datetime1">
              <a:rPr lang="en-US" altLang="en-US"/>
              <a:pPr>
                <a:defRPr/>
              </a:pPr>
              <a:t>04/08/2014</a:t>
            </a:fld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67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Epidemiologia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9EFF161-4B47-46D1-AE8A-177EBF9F4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93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72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70F53B7-E3CC-4035-9A4D-1AB157026F68}" type="datetime1">
              <a:rPr lang="en-US" altLang="en-US"/>
              <a:pPr>
                <a:defRPr/>
              </a:pPr>
              <a:t>04/08/2014</a:t>
            </a:fld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Fare clic per modificare gli stili del testo dello schema</a:t>
            </a:r>
          </a:p>
          <a:p>
            <a:pPr lvl="1"/>
            <a:r>
              <a:rPr lang="en-US" altLang="en-US" noProof="0" smtClean="0"/>
              <a:t>Secondo livello</a:t>
            </a:r>
          </a:p>
          <a:p>
            <a:pPr lvl="2"/>
            <a:r>
              <a:rPr lang="en-US" altLang="en-US" noProof="0" smtClean="0"/>
              <a:t>Terzo livello</a:t>
            </a:r>
          </a:p>
          <a:p>
            <a:pPr lvl="3"/>
            <a:r>
              <a:rPr lang="en-US" altLang="en-US" noProof="0" smtClean="0"/>
              <a:t>Quarto livello</a:t>
            </a:r>
          </a:p>
          <a:p>
            <a:pPr lvl="4"/>
            <a:r>
              <a:rPr lang="en-US" altLang="en-US" noProof="0" smtClean="0"/>
              <a:t>Quinto livello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470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70FB09F4-E347-4BA7-9384-58D684126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6453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876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0"/>
            <a:ext cx="6780213" cy="17526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it-IT" altLang="en-US"/>
              <a:t>Fare clic per modificare lo stile del titolo dello schema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2133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39CB-0D50-488A-B41B-C823D89CBE58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367A-C826-4FD7-9D97-CC9BC2C24026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00900" y="0"/>
            <a:ext cx="1714500" cy="6096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057400" y="0"/>
            <a:ext cx="4991100" cy="6096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CA0C-971E-4F26-B716-0399EC327A9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7400" y="0"/>
            <a:ext cx="6858000" cy="1752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9D62F-30F2-4C75-98D3-9BBC3F4E6A6C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2057400" y="0"/>
            <a:ext cx="6858000" cy="1752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819400" y="1981200"/>
            <a:ext cx="29718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2819400" y="4114800"/>
            <a:ext cx="29718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B17F-FC82-43EA-9EAB-EE12CBD1066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7400" y="0"/>
            <a:ext cx="6858000" cy="1752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9C010-1E71-45F8-87C4-457972EA650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C4FF-F2FB-44D5-B5E8-21570CEB3393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ACFC-C035-4C9A-B4E1-EC0CE8E96891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22A96-4F64-448F-9C2E-A41840BDA27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91B0-DA51-44E8-81A0-7B35FB5F0EE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EF212-006A-4D0F-BD12-35E77C7E8DE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D7549-2414-4B50-98AA-5AEC57B32311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9104-8A68-46D3-B012-9B31265B2E2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2F2D-38C9-4586-BD8B-E1E271501464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24D2-1CF5-4D1E-ACAF-DD35C2B8169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0"/>
            <a:ext cx="6858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 dello schema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hlink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hlink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hlink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536B3EA-F834-4F3F-B27E-2E94F56937A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50825" y="1638300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it-IT" sz="2400" b="0" dirty="0">
              <a:latin typeface="Times New Roman" pitchFamily="18" charset="0"/>
            </a:endParaRPr>
          </a:p>
          <a:p>
            <a:pPr algn="ctr"/>
            <a:endParaRPr kumimoji="0" lang="it-IT" sz="2400" b="0" dirty="0">
              <a:latin typeface="Times New Roman" pitchFamily="18" charset="0"/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763688" y="452264"/>
            <a:ext cx="7151712" cy="175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Application for funds</a:t>
            </a:r>
            <a:br>
              <a:rPr lang="en-US" dirty="0" smtClean="0"/>
            </a:b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TRANSCAN  ERA-NET </a:t>
            </a:r>
            <a:b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translational Cancer Research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979712" y="2132856"/>
            <a:ext cx="6768752" cy="39631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Aims: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Impact of the health </a:t>
            </a:r>
            <a:r>
              <a:rPr lang="en-US" dirty="0" err="1" smtClean="0"/>
              <a:t>behaviour</a:t>
            </a:r>
            <a:r>
              <a:rPr lang="en-US" dirty="0" smtClean="0"/>
              <a:t> on clinical outcome in cancer patient (CP)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err="1" smtClean="0"/>
              <a:t>Optimitation</a:t>
            </a:r>
            <a:r>
              <a:rPr lang="en-US" dirty="0" smtClean="0"/>
              <a:t> of the quality of life of CP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Prevention of recurrence and second </a:t>
            </a:r>
            <a:r>
              <a:rPr lang="en-US" dirty="0" err="1" smtClean="0"/>
              <a:t>tumour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50825" y="1638300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it-IT" sz="2400" b="0" dirty="0">
              <a:latin typeface="Times New Roman" pitchFamily="18" charset="0"/>
            </a:endParaRPr>
          </a:p>
          <a:p>
            <a:pPr algn="ctr"/>
            <a:endParaRPr kumimoji="0" lang="it-IT" sz="2400" b="0" dirty="0">
              <a:latin typeface="Times New Roman" pitchFamily="18" charset="0"/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763688" y="452264"/>
            <a:ext cx="7151712" cy="175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Application for funds</a:t>
            </a:r>
            <a:br>
              <a:rPr lang="en-US" dirty="0" smtClean="0"/>
            </a:b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TRANSCAN  ERA-NET </a:t>
            </a:r>
            <a:b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translational Cancer Research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979712" y="2132856"/>
            <a:ext cx="6768752" cy="39631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Counties in the era-net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Belgium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France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Italy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Netherlands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Spain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Slovenia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0"/>
            <a:ext cx="7367736" cy="1752600"/>
          </a:xfrm>
        </p:spPr>
        <p:txBody>
          <a:bodyPr/>
          <a:lstStyle/>
          <a:p>
            <a:r>
              <a:rPr lang="en-US" dirty="0" smtClean="0"/>
              <a:t>Optimization of the quality of life of cancer patients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A. …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B. …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C. Testing the influence of co-morbidities  on CP clinical outcomes, including survival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err="1" smtClean="0"/>
              <a:t>RARECAREnet</a:t>
            </a:r>
            <a:r>
              <a:rPr lang="en-US" sz="3600" b="0" dirty="0" smtClean="0"/>
              <a:t>, WP5 contribution to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Comorbidity</a:t>
            </a:r>
            <a:r>
              <a:rPr lang="en-US" sz="3600" dirty="0" smtClean="0"/>
              <a:t>, impact on survival</a:t>
            </a:r>
            <a:endParaRPr lang="en-US" sz="3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 aspects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Population-based and comparative studies (different countries)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Variables already available (stage, treatment, path report, etc)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Three or more countries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Negative aspects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A new variable to be included (known chronic pathologies)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Sources of data (?)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Experience in this fields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501352"/>
            <a:ext cx="7658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385763"/>
            <a:ext cx="876300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Amount of money </a:t>
            </a:r>
            <a:br>
              <a:rPr lang="en-US" dirty="0" smtClean="0"/>
            </a:br>
            <a:r>
              <a:rPr lang="en-US" dirty="0" smtClean="0"/>
              <a:t>and time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2843808" y="2204864"/>
            <a:ext cx="5868144" cy="2736304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3600" dirty="0" smtClean="0"/>
              <a:t>1 million euro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3600" dirty="0" smtClean="0"/>
              <a:t>Within the end of the year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Aims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Source of information for 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dirty="0" smtClean="0"/>
              <a:t>Comorbidity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dirty="0" smtClean="0"/>
              <a:t>Death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dirty="0" smtClean="0"/>
              <a:t>…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Countries interested/feasibility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dirty="0" smtClean="0"/>
              <a:t>First dead line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a (standard)">
  <a:themeElements>
    <a:clrScheme name="">
      <a:dk1>
        <a:srgbClr val="0033CC"/>
      </a:dk1>
      <a:lt1>
        <a:srgbClr val="FFFFFF"/>
      </a:lt1>
      <a:dk2>
        <a:srgbClr val="000000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2AAE"/>
      </a:accent4>
      <a:accent5>
        <a:srgbClr val="E2F4FF"/>
      </a:accent5>
      <a:accent6>
        <a:srgbClr val="E7E7B9"/>
      </a:accent6>
      <a:hlink>
        <a:srgbClr val="FF0000"/>
      </a:hlink>
      <a:folHlink>
        <a:srgbClr val="FFFFCC"/>
      </a:folHlink>
    </a:clrScheme>
    <a:fontScheme name="Generica (standard)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Generica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a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a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Powerbook HD:PROGRAMMI:Microsoft Office:Modelli:Presentazioni:Generica (standard)</Template>
  <TotalTime>12496</TotalTime>
  <Words>166</Words>
  <Application>Microsoft Macintosh PowerPoint</Application>
  <PresentationFormat>Overhead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Generica (standard)</vt:lpstr>
      <vt:lpstr>Application for funds TRANSCAN  ERA-NET  on translational Cancer Research </vt:lpstr>
      <vt:lpstr>Application for funds TRANSCAN  ERA-NET  on translational Cancer Research </vt:lpstr>
      <vt:lpstr>Optimization of the quality of life of cancer patients</vt:lpstr>
      <vt:lpstr>RARECAREnet, WP5 contribution to Comorbidity, impact on survival</vt:lpstr>
      <vt:lpstr>PowerPoint Presentation</vt:lpstr>
      <vt:lpstr>PowerPoint Presentation</vt:lpstr>
      <vt:lpstr>Amount of money  and time</vt:lpstr>
      <vt:lpstr>discussion</vt:lpstr>
    </vt:vector>
  </TitlesOfParts>
  <Company>Politecnico di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Concetti generali di epidemiologia</dc:title>
  <dc:creator>Carlo Signorelli</dc:creator>
  <cp:lastModifiedBy>Chris Matthews</cp:lastModifiedBy>
  <cp:revision>462</cp:revision>
  <cp:lastPrinted>2003-06-24T15:25:47Z</cp:lastPrinted>
  <dcterms:created xsi:type="dcterms:W3CDTF">2000-01-24T17:27:47Z</dcterms:created>
  <dcterms:modified xsi:type="dcterms:W3CDTF">2014-08-04T11:19:08Z</dcterms:modified>
</cp:coreProperties>
</file>